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3" r:id="rId2"/>
    <p:sldId id="352" r:id="rId3"/>
    <p:sldId id="354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9" d="100"/>
          <a:sy n="99" d="100"/>
        </p:scale>
        <p:origin x="-546" y="-8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400" dirty="0" smtClean="0"/>
              <a:t>Информационная справка </a:t>
            </a:r>
            <a:br>
              <a:rPr lang="ru-RU" sz="1400" dirty="0" smtClean="0"/>
            </a:br>
            <a:r>
              <a:rPr lang="ru-RU" sz="1400" dirty="0" smtClean="0"/>
              <a:t>«Детский сад №37</a:t>
            </a:r>
            <a:br>
              <a:rPr lang="ru-RU" sz="1400" dirty="0" smtClean="0"/>
            </a:br>
            <a:r>
              <a:rPr lang="ru-RU" sz="1400" dirty="0" smtClean="0"/>
              <a:t> с </a:t>
            </a:r>
            <a:r>
              <a:rPr lang="ru-RU" sz="1400" dirty="0" err="1" smtClean="0"/>
              <a:t>Чулпаново</a:t>
            </a:r>
            <a:r>
              <a:rPr lang="ru-RU" sz="1400" dirty="0" smtClean="0"/>
              <a:t>»</a:t>
            </a:r>
            <a:br>
              <a:rPr lang="ru-RU" sz="1400" dirty="0" smtClean="0"/>
            </a:br>
            <a:r>
              <a:rPr lang="ru-RU" sz="1400" dirty="0" smtClean="0"/>
              <a:t>по проведенным мероприятиям в рамках Года родных языков и народного единства за май 2021 года</a:t>
            </a:r>
            <a:endParaRPr lang="ru-RU" sz="1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846112"/>
              </p:ext>
            </p:extLst>
          </p:nvPr>
        </p:nvGraphicFramePr>
        <p:xfrm>
          <a:off x="827584" y="1635646"/>
          <a:ext cx="7704855" cy="834390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160098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="" xmlns:a16="http://schemas.microsoft.com/office/drawing/2014/main" val="768813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«Детский сад №37</a:t>
                      </a:r>
                      <a:b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Чулпаново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44323"/>
            <a:ext cx="7464073" cy="559275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Игра – </a:t>
            </a:r>
            <a:r>
              <a:rPr lang="ru-RU" sz="14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драматизация</a:t>
            </a:r>
            <a:r>
              <a:rPr lang="ru-RU" sz="14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4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русской </a:t>
            </a:r>
            <a:r>
              <a:rPr lang="ru-RU" sz="14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народной сказки «Теремок»</a:t>
            </a:r>
            <a:r>
              <a:rPr lang="ru-RU" sz="1100" dirty="0">
                <a:latin typeface="Calibri"/>
                <a:ea typeface="Calibri"/>
                <a:cs typeface="Times New Roman"/>
              </a:rPr>
              <a:t/>
            </a:r>
            <a:br>
              <a:rPr lang="ru-RU" sz="1100" dirty="0">
                <a:latin typeface="Calibri"/>
                <a:ea typeface="Calibri"/>
                <a:cs typeface="Times New Roman"/>
              </a:rPr>
            </a:b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225" y="34734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32633" y="1401368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236296" y="1364811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266961" y="3571269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1840" y="347342"/>
            <a:ext cx="3842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«</a:t>
            </a:r>
            <a:r>
              <a:rPr lang="ru-RU" sz="1200" dirty="0" smtClean="0">
                <a:solidFill>
                  <a:srgbClr val="002060"/>
                </a:solidFill>
              </a:rPr>
              <a:t>Детский сад №37 с. </a:t>
            </a:r>
            <a:r>
              <a:rPr lang="ru-RU" sz="1200" dirty="0" err="1" smtClean="0">
                <a:solidFill>
                  <a:srgbClr val="002060"/>
                </a:solidFill>
              </a:rPr>
              <a:t>Чулпаново</a:t>
            </a:r>
            <a:r>
              <a:rPr lang="ru-RU" sz="1200" dirty="0" smtClean="0">
                <a:solidFill>
                  <a:srgbClr val="002060"/>
                </a:solidFill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1779662"/>
            <a:ext cx="3024336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/>
              <a:t>Цель: Формирование  мотивации к игре как средству самовыражения, актуализация лексики татарского языка.</a:t>
            </a:r>
          </a:p>
          <a:p>
            <a:endParaRPr lang="ru-RU" sz="1050" dirty="0" smtClean="0"/>
          </a:p>
          <a:p>
            <a:r>
              <a:rPr lang="ru-RU" sz="1050" dirty="0" smtClean="0"/>
              <a:t>Все </a:t>
            </a:r>
            <a:r>
              <a:rPr lang="ru-RU" sz="1050" dirty="0"/>
              <a:t>дети любят сказки. А с каким удовольствием участвовали сегодня наши ребята в инсценировке. Каждый старался выступать громко, выразительно. В ходе показа повысился интерес к  драматизации, умение передавать эмоциональное состояние героев.</a:t>
            </a:r>
          </a:p>
        </p:txBody>
      </p:sp>
      <p:pic>
        <p:nvPicPr>
          <p:cNvPr id="20" name="Рисунок 19" descr="C:\Users\HOME\AppData\Local\Microsoft\Windows\Temporary Internet Files\Content.Word\IMG_20210520_11104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01351"/>
            <a:ext cx="1543050" cy="145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HOME\AppData\Local\Microsoft\Windows\Temporary Internet Files\Content.Word\IMG_20210520_11192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415" y="1401368"/>
            <a:ext cx="1543050" cy="15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C:\Users\HOME\AppData\Local\Microsoft\Windows\Temporary Internet Files\Content.Word\IMG_20210520_11223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326" y="3411518"/>
            <a:ext cx="1571625" cy="12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34" y="3421232"/>
            <a:ext cx="1565798" cy="141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44323"/>
            <a:ext cx="7464073" cy="559275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Calibri"/>
                <a:ea typeface="Calibri"/>
                <a:cs typeface="Times New Roman"/>
              </a:rPr>
              <a:t/>
            </a:r>
            <a:br>
              <a:rPr lang="ru-RU" sz="1100" dirty="0">
                <a:latin typeface="Calibri"/>
                <a:ea typeface="Calibri"/>
                <a:cs typeface="Times New Roman"/>
              </a:rPr>
            </a:br>
            <a:r>
              <a:rPr lang="ru-RU" sz="1300" dirty="0">
                <a:solidFill>
                  <a:srgbClr val="C00000"/>
                </a:solidFill>
              </a:rPr>
              <a:t>Просмотр мультфильмов на русском и татарском языках по мотивам народных сказок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225" y="34734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32632" y="1275606"/>
            <a:ext cx="3971615" cy="2718050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/>
                </a:solidFill>
              </a:rPr>
              <a:t>Цель и задачи: Продолжить знакомить детей с мультфильмами на татарском и русском языках по мотивам народных сказок, развивать интерес и любовь к народным сказкам, побуждать у детей  интерес к татарским мультфильмам. формировать у детей честность, правдивость, доброту.</a:t>
            </a:r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236296" y="1364811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266961" y="3571269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-24504"/>
            <a:ext cx="1833802" cy="902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1840" y="347342"/>
            <a:ext cx="3842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«</a:t>
            </a:r>
            <a:r>
              <a:rPr lang="ru-RU" sz="1200" dirty="0" smtClean="0">
                <a:solidFill>
                  <a:srgbClr val="002060"/>
                </a:solidFill>
              </a:rPr>
              <a:t>Детский сад №37 с. </a:t>
            </a:r>
            <a:r>
              <a:rPr lang="ru-RU" sz="1200" dirty="0" err="1" smtClean="0">
                <a:solidFill>
                  <a:srgbClr val="002060"/>
                </a:solidFill>
              </a:rPr>
              <a:t>Чулпаново</a:t>
            </a:r>
            <a:r>
              <a:rPr lang="ru-RU" sz="1200" dirty="0" smtClean="0">
                <a:solidFill>
                  <a:srgbClr val="002060"/>
                </a:solidFill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24" name="Рисунок 23" descr="C:\Users\HOME\AppData\Local\Microsoft\Windows\Temporary Internet Files\Content.Word\IMG-20210416-WA004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580" y="3122278"/>
            <a:ext cx="1905000" cy="164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36" y="1275606"/>
            <a:ext cx="2088232" cy="175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83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3306</TotalTime>
  <Words>146</Words>
  <Application>Microsoft Office PowerPoint</Application>
  <PresentationFormat>Экран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  Информационная справка  «Детский сад №37  с Чулпаново» по проведенным мероприятиям в рамках Года родных языков и народного единства за май 2021 года</vt:lpstr>
      <vt:lpstr>Игра – драматизация  русской народной сказки «Теремок» </vt:lpstr>
      <vt:lpstr> Просмотр мультфильмов на русском и татарском языках по мотивам народных сказок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HOME</cp:lastModifiedBy>
  <cp:revision>433</cp:revision>
  <cp:lastPrinted>2021-02-01T07:48:05Z</cp:lastPrinted>
  <dcterms:created xsi:type="dcterms:W3CDTF">2015-10-13T08:15:21Z</dcterms:created>
  <dcterms:modified xsi:type="dcterms:W3CDTF">2021-06-02T08:19:16Z</dcterms:modified>
</cp:coreProperties>
</file>